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Sailors Condensed" charset="1" panose="02000000000000000000"/>
      <p:regular r:id="rId11"/>
    </p:embeddedFont>
    <p:embeddedFont>
      <p:font typeface="One Little Font Bold" charset="1" panose="000008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777" r="0" b="-38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608745">
            <a:off x="13131359" y="5536956"/>
            <a:ext cx="5389985" cy="7741450"/>
          </a:xfrm>
          <a:custGeom>
            <a:avLst/>
            <a:gdLst/>
            <a:ahLst/>
            <a:cxnLst/>
            <a:rect r="r" b="b" t="t" l="l"/>
            <a:pathLst>
              <a:path h="7741450" w="5389985">
                <a:moveTo>
                  <a:pt x="0" y="0"/>
                </a:moveTo>
                <a:lnTo>
                  <a:pt x="5389985" y="0"/>
                </a:lnTo>
                <a:lnTo>
                  <a:pt x="5389985" y="7741450"/>
                </a:lnTo>
                <a:lnTo>
                  <a:pt x="0" y="77414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638182">
            <a:off x="14896141" y="-1295887"/>
            <a:ext cx="4442087" cy="5854481"/>
          </a:xfrm>
          <a:custGeom>
            <a:avLst/>
            <a:gdLst/>
            <a:ahLst/>
            <a:cxnLst/>
            <a:rect r="r" b="b" t="t" l="l"/>
            <a:pathLst>
              <a:path h="5854481" w="4442087">
                <a:moveTo>
                  <a:pt x="0" y="0"/>
                </a:moveTo>
                <a:lnTo>
                  <a:pt x="4442087" y="0"/>
                </a:lnTo>
                <a:lnTo>
                  <a:pt x="4442087" y="5854481"/>
                </a:lnTo>
                <a:lnTo>
                  <a:pt x="0" y="58544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730637">
            <a:off x="8965956" y="-1235880"/>
            <a:ext cx="3499852" cy="6073496"/>
          </a:xfrm>
          <a:custGeom>
            <a:avLst/>
            <a:gdLst/>
            <a:ahLst/>
            <a:cxnLst/>
            <a:rect r="r" b="b" t="t" l="l"/>
            <a:pathLst>
              <a:path h="6073496" w="3499852">
                <a:moveTo>
                  <a:pt x="3499852" y="0"/>
                </a:moveTo>
                <a:lnTo>
                  <a:pt x="0" y="0"/>
                </a:lnTo>
                <a:lnTo>
                  <a:pt x="0" y="6073497"/>
                </a:lnTo>
                <a:lnTo>
                  <a:pt x="3499852" y="6073497"/>
                </a:lnTo>
                <a:lnTo>
                  <a:pt x="3499852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1138143">
            <a:off x="8929730" y="6253864"/>
            <a:ext cx="3572305" cy="4700401"/>
          </a:xfrm>
          <a:custGeom>
            <a:avLst/>
            <a:gdLst/>
            <a:ahLst/>
            <a:cxnLst/>
            <a:rect r="r" b="b" t="t" l="l"/>
            <a:pathLst>
              <a:path h="4700401" w="3572305">
                <a:moveTo>
                  <a:pt x="0" y="0"/>
                </a:moveTo>
                <a:lnTo>
                  <a:pt x="3572305" y="0"/>
                </a:lnTo>
                <a:lnTo>
                  <a:pt x="3572305" y="4700401"/>
                </a:lnTo>
                <a:lnTo>
                  <a:pt x="0" y="47004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3842801"/>
            <a:ext cx="9934798" cy="3315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51"/>
              </a:lnSpc>
            </a:pPr>
            <a:r>
              <a:rPr lang="en-US" sz="14399" spc="-374">
                <a:solidFill>
                  <a:srgbClr val="3B3433"/>
                </a:solidFill>
                <a:latin typeface="Sailors Condensed"/>
                <a:ea typeface="Sailors Condensed"/>
                <a:cs typeface="Sailors Condensed"/>
                <a:sym typeface="Sailors Condensed"/>
              </a:rPr>
              <a:t>ICE BREAKING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777" r="0" b="-38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867949" y="2659634"/>
            <a:ext cx="5863082" cy="5863082"/>
          </a:xfrm>
          <a:custGeom>
            <a:avLst/>
            <a:gdLst/>
            <a:ahLst/>
            <a:cxnLst/>
            <a:rect r="r" b="b" t="t" l="l"/>
            <a:pathLst>
              <a:path h="5863082" w="5863082">
                <a:moveTo>
                  <a:pt x="0" y="0"/>
                </a:moveTo>
                <a:lnTo>
                  <a:pt x="5863083" y="0"/>
                </a:lnTo>
                <a:lnTo>
                  <a:pt x="5863083" y="5863082"/>
                </a:lnTo>
                <a:lnTo>
                  <a:pt x="0" y="58630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646990" y="898244"/>
            <a:ext cx="10994021" cy="1283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151"/>
              </a:lnSpc>
            </a:pPr>
            <a:r>
              <a:rPr lang="en-US" sz="8799" spc="-431">
                <a:solidFill>
                  <a:srgbClr val="3B3433"/>
                </a:solidFill>
                <a:latin typeface="Sailors Condensed"/>
                <a:ea typeface="Sailors Condensed"/>
                <a:cs typeface="Sailors Condensed"/>
                <a:sym typeface="Sailors Condensed"/>
              </a:rPr>
              <a:t>TEBAK UNSUR PENYUSUN</a:t>
            </a:r>
            <a:r>
              <a:rPr lang="en-US" sz="8799" spc="-431" u="none">
                <a:solidFill>
                  <a:srgbClr val="3B3433"/>
                </a:solidFill>
                <a:latin typeface="Sailors Condensed"/>
                <a:ea typeface="Sailors Condensed"/>
                <a:cs typeface="Sailors Condensed"/>
                <a:sym typeface="Sailors Condensed"/>
              </a:rPr>
              <a:t>!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81978" y="5143500"/>
            <a:ext cx="28694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79"/>
              </a:lnSpc>
            </a:pPr>
            <a:r>
              <a:rPr lang="en-US" b="true" sz="5899" spc="117">
                <a:solidFill>
                  <a:srgbClr val="3B3433"/>
                </a:solidFill>
                <a:latin typeface="One Little Font Bold"/>
                <a:ea typeface="One Little Font Bold"/>
                <a:cs typeface="One Little Font Bold"/>
                <a:sym typeface="One Little Font Bold"/>
              </a:rPr>
              <a:t>GARAM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777" r="0" b="-38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149358" y="2868580"/>
            <a:ext cx="5863082" cy="5863082"/>
          </a:xfrm>
          <a:custGeom>
            <a:avLst/>
            <a:gdLst/>
            <a:ahLst/>
            <a:cxnLst/>
            <a:rect r="r" b="b" t="t" l="l"/>
            <a:pathLst>
              <a:path h="5863082" w="5863082">
                <a:moveTo>
                  <a:pt x="0" y="0"/>
                </a:moveTo>
                <a:lnTo>
                  <a:pt x="5863083" y="0"/>
                </a:lnTo>
                <a:lnTo>
                  <a:pt x="5863083" y="5863082"/>
                </a:lnTo>
                <a:lnTo>
                  <a:pt x="0" y="58630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646990" y="898244"/>
            <a:ext cx="10994021" cy="1283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151"/>
              </a:lnSpc>
            </a:pPr>
            <a:r>
              <a:rPr lang="en-US" sz="8799" spc="-431">
                <a:solidFill>
                  <a:srgbClr val="3B3433"/>
                </a:solidFill>
                <a:latin typeface="Sailors Condensed"/>
                <a:ea typeface="Sailors Condensed"/>
                <a:cs typeface="Sailors Condensed"/>
                <a:sym typeface="Sailors Condensed"/>
              </a:rPr>
              <a:t>TEBAK UNSUR PENYUSUN</a:t>
            </a:r>
            <a:r>
              <a:rPr lang="en-US" sz="8799" spc="-431" u="none">
                <a:solidFill>
                  <a:srgbClr val="3B3433"/>
                </a:solidFill>
                <a:latin typeface="Sailors Condensed"/>
                <a:ea typeface="Sailors Condensed"/>
                <a:cs typeface="Sailors Condensed"/>
                <a:sym typeface="Sailors Condensed"/>
              </a:rPr>
              <a:t>!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81978" y="5143500"/>
            <a:ext cx="4151403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79"/>
              </a:lnSpc>
            </a:pPr>
            <a:r>
              <a:rPr lang="en-US" b="true" sz="5899" spc="117">
                <a:solidFill>
                  <a:srgbClr val="3B3433"/>
                </a:solidFill>
                <a:latin typeface="One Little Font Bold"/>
                <a:ea typeface="One Little Font Bold"/>
                <a:cs typeface="One Little Font Bold"/>
                <a:sym typeface="One Little Font Bold"/>
              </a:rPr>
              <a:t>GULA PASIR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777" r="0" b="-38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368232" y="2659634"/>
            <a:ext cx="5863082" cy="5863082"/>
          </a:xfrm>
          <a:custGeom>
            <a:avLst/>
            <a:gdLst/>
            <a:ahLst/>
            <a:cxnLst/>
            <a:rect r="r" b="b" t="t" l="l"/>
            <a:pathLst>
              <a:path h="5863082" w="5863082">
                <a:moveTo>
                  <a:pt x="0" y="0"/>
                </a:moveTo>
                <a:lnTo>
                  <a:pt x="5863082" y="0"/>
                </a:lnTo>
                <a:lnTo>
                  <a:pt x="5863082" y="5863082"/>
                </a:lnTo>
                <a:lnTo>
                  <a:pt x="0" y="58630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646990" y="898244"/>
            <a:ext cx="10994021" cy="1283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151"/>
              </a:lnSpc>
            </a:pPr>
            <a:r>
              <a:rPr lang="en-US" sz="8799" spc="-431">
                <a:solidFill>
                  <a:srgbClr val="3B3433"/>
                </a:solidFill>
                <a:latin typeface="Sailors Condensed"/>
                <a:ea typeface="Sailors Condensed"/>
                <a:cs typeface="Sailors Condensed"/>
                <a:sym typeface="Sailors Condensed"/>
              </a:rPr>
              <a:t>TEBAK UNSUR PENYUSUN</a:t>
            </a:r>
            <a:r>
              <a:rPr lang="en-US" sz="8799" spc="-431" u="none">
                <a:solidFill>
                  <a:srgbClr val="3B3433"/>
                </a:solidFill>
                <a:latin typeface="Sailors Condensed"/>
                <a:ea typeface="Sailors Condensed"/>
                <a:cs typeface="Sailors Condensed"/>
                <a:sym typeface="Sailors Condensed"/>
              </a:rPr>
              <a:t>!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777" r="0" b="-38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712176" y="2659634"/>
            <a:ext cx="5863082" cy="5863082"/>
          </a:xfrm>
          <a:custGeom>
            <a:avLst/>
            <a:gdLst/>
            <a:ahLst/>
            <a:cxnLst/>
            <a:rect r="r" b="b" t="t" l="l"/>
            <a:pathLst>
              <a:path h="5863082" w="5863082">
                <a:moveTo>
                  <a:pt x="0" y="0"/>
                </a:moveTo>
                <a:lnTo>
                  <a:pt x="5863083" y="0"/>
                </a:lnTo>
                <a:lnTo>
                  <a:pt x="5863083" y="5863082"/>
                </a:lnTo>
                <a:lnTo>
                  <a:pt x="0" y="58630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646990" y="898244"/>
            <a:ext cx="10994021" cy="1283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151"/>
              </a:lnSpc>
            </a:pPr>
            <a:r>
              <a:rPr lang="en-US" sz="8799" spc="-431">
                <a:solidFill>
                  <a:srgbClr val="3B3433"/>
                </a:solidFill>
                <a:latin typeface="Sailors Condensed"/>
                <a:ea typeface="Sailors Condensed"/>
                <a:cs typeface="Sailors Condensed"/>
                <a:sym typeface="Sailors Condensed"/>
              </a:rPr>
              <a:t>TEBAK UNSUR PENYUSUN</a:t>
            </a:r>
            <a:r>
              <a:rPr lang="en-US" sz="8799" spc="-431" u="none">
                <a:solidFill>
                  <a:srgbClr val="3B3433"/>
                </a:solidFill>
                <a:latin typeface="Sailors Condensed"/>
                <a:ea typeface="Sailors Condensed"/>
                <a:cs typeface="Sailors Condensed"/>
                <a:sym typeface="Sailors Condensed"/>
              </a:rPr>
              <a:t>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DAGyl8l3kW0</dc:identifier>
  <dcterms:modified xsi:type="dcterms:W3CDTF">2011-08-01T06:04:30Z</dcterms:modified>
  <cp:revision>1</cp:revision>
  <dc:title>Chemistry Class Education Presentation in Yellow Watercolor Style</dc:title>
</cp:coreProperties>
</file>

<file path=docProps/thumbnail.jpeg>
</file>